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66"/>
    <a:srgbClr val="FF3300"/>
    <a:srgbClr val="FFFF99"/>
    <a:srgbClr val="99FF99"/>
    <a:srgbClr val="FF9999"/>
    <a:srgbClr val="FF8C2D"/>
    <a:srgbClr val="AAC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7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2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60000" y="324000"/>
            <a:ext cx="6804000" cy="9972000"/>
          </a:xfrm>
          <a:prstGeom prst="roundRect">
            <a:avLst>
              <a:gd name="adj" fmla="val 157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97E9881-B487-4D12-AD96-366B5389B7A8}"/>
              </a:ext>
            </a:extLst>
          </p:cNvPr>
          <p:cNvSpPr txBox="1"/>
          <p:nvPr/>
        </p:nvSpPr>
        <p:spPr>
          <a:xfrm>
            <a:off x="579437" y="1512000"/>
            <a:ext cx="6480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かかりつけの患者様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に、発熱や咳など風邪症状がみられた場合、他の患者様と接触しないよう、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診察時間を下記のとおりに設定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しています。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受診される前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に、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必ずお電話を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お願いいたします。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5BDB92C-89B1-4A3D-8060-4A7CA3AED8B4}"/>
              </a:ext>
            </a:extLst>
          </p:cNvPr>
          <p:cNvSpPr/>
          <p:nvPr/>
        </p:nvSpPr>
        <p:spPr>
          <a:xfrm>
            <a:off x="612000" y="4428000"/>
            <a:ext cx="6408000" cy="3528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46DE446-6D06-45AE-94F4-591A96DFB439}"/>
              </a:ext>
            </a:extLst>
          </p:cNvPr>
          <p:cNvSpPr txBox="1"/>
          <p:nvPr/>
        </p:nvSpPr>
        <p:spPr>
          <a:xfrm>
            <a:off x="1594290" y="4242842"/>
            <a:ext cx="414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発熱等の患者様の診察曜日と時間</a:t>
            </a:r>
          </a:p>
        </p:txBody>
      </p:sp>
      <p:sp>
        <p:nvSpPr>
          <p:cNvPr id="29" name="波線 28"/>
          <p:cNvSpPr/>
          <p:nvPr/>
        </p:nvSpPr>
        <p:spPr>
          <a:xfrm>
            <a:off x="579437" y="756107"/>
            <a:ext cx="6400800" cy="582845"/>
          </a:xfrm>
          <a:prstGeom prst="wave">
            <a:avLst>
              <a:gd name="adj1" fmla="val 12500"/>
              <a:gd name="adj2" fmla="val -34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BBA9148-6380-4AB4-B18C-C8BCF0457191}"/>
              </a:ext>
            </a:extLst>
          </p:cNvPr>
          <p:cNvSpPr txBox="1"/>
          <p:nvPr/>
        </p:nvSpPr>
        <p:spPr>
          <a:xfrm>
            <a:off x="469114" y="577590"/>
            <a:ext cx="6001770" cy="615553"/>
          </a:xfrm>
          <a:prstGeom prst="rect">
            <a:avLst/>
          </a:prstGeom>
          <a:solidFill>
            <a:srgbClr val="CCCC00"/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発熱</a:t>
            </a:r>
            <a:r>
              <a:rPr kumimoji="1" lang="ja-JP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などがある場合の受診について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2932B19-8B88-420A-B597-0AF098998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689" y="4070795"/>
            <a:ext cx="749317" cy="792000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720000" y="3096000"/>
            <a:ext cx="3420000" cy="0"/>
          </a:xfrm>
          <a:prstGeom prst="line">
            <a:avLst/>
          </a:prstGeom>
          <a:ln w="79375" cap="rnd">
            <a:solidFill>
              <a:srgbClr val="C0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8442061"/>
            <a:ext cx="1800000" cy="1800000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768381" y="7992000"/>
            <a:ext cx="6056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 P浪漫明朝体U" panose="02020A00000000000000" pitchFamily="18" charset="-128"/>
                <a:ea typeface="AR P浪漫明朝体U" panose="02020A00000000000000" pitchFamily="18" charset="-128"/>
                <a:cs typeface="+mn-cs"/>
              </a:rPr>
              <a:t>当院では、感染症対策に万全を期しています。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 P浪漫明朝体U" panose="02020A00000000000000" pitchFamily="18" charset="-128"/>
              <a:ea typeface="AR P浪漫明朝体U" panose="02020A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 P浪漫明朝体U" panose="02020A00000000000000" pitchFamily="18" charset="-128"/>
                <a:ea typeface="AR P浪漫明朝体U" panose="02020A00000000000000" pitchFamily="18" charset="-128"/>
                <a:cs typeface="+mn-cs"/>
              </a:rPr>
              <a:t>安心して受診してください。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124000" y="10152000"/>
            <a:ext cx="4788000" cy="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76" y="435529"/>
            <a:ext cx="765000" cy="1224000"/>
          </a:xfrm>
          <a:prstGeom prst="rect">
            <a:avLst/>
          </a:prstGeom>
        </p:spPr>
      </p:pic>
      <p:sp>
        <p:nvSpPr>
          <p:cNvPr id="31" name="角丸四角形 17">
            <a:extLst>
              <a:ext uri="{FF2B5EF4-FFF2-40B4-BE49-F238E27FC236}">
                <a16:creationId xmlns:a16="http://schemas.microsoft.com/office/drawing/2014/main" id="{9331DAF1-57DA-4B96-BDA8-EC2D55D1C384}"/>
              </a:ext>
            </a:extLst>
          </p:cNvPr>
          <p:cNvSpPr/>
          <p:nvPr/>
        </p:nvSpPr>
        <p:spPr>
          <a:xfrm>
            <a:off x="2056890" y="9219515"/>
            <a:ext cx="1359429" cy="313013"/>
          </a:xfrm>
          <a:prstGeom prst="roundRect">
            <a:avLst>
              <a:gd name="adj" fmla="val 436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医療機関名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757114" y="4680000"/>
          <a:ext cx="6117772" cy="3169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0572">
                  <a:extLst>
                    <a:ext uri="{9D8B030D-6E8A-4147-A177-3AD203B41FA5}">
                      <a16:colId xmlns:a16="http://schemas.microsoft.com/office/drawing/2014/main" val="164715746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615815882"/>
                    </a:ext>
                  </a:extLst>
                </a:gridCol>
              </a:tblGrid>
              <a:tr h="391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診察曜日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診察時間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4382831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042899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5734782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548318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9387080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561556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220080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5079592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80" y="3384000"/>
            <a:ext cx="612000" cy="612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241837" y="3312000"/>
            <a:ext cx="5076000" cy="710282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－　　　　－　　　</a:t>
            </a:r>
          </a:p>
        </p:txBody>
      </p:sp>
    </p:spTree>
    <p:extLst>
      <p:ext uri="{BB962C8B-B14F-4D97-AF65-F5344CB8AC3E}">
        <p14:creationId xmlns:p14="http://schemas.microsoft.com/office/powerpoint/2010/main" val="374603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93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P浪漫明朝体U</vt:lpstr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里見 悠</cp:lastModifiedBy>
  <cp:revision>60</cp:revision>
  <cp:lastPrinted>2020-10-23T08:08:46Z</cp:lastPrinted>
  <dcterms:created xsi:type="dcterms:W3CDTF">2017-07-31T10:46:25Z</dcterms:created>
  <dcterms:modified xsi:type="dcterms:W3CDTF">2020-11-10T08:06:23Z</dcterms:modified>
</cp:coreProperties>
</file>